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8F2-D8CF-4817-B189-47752D2C746A}" type="datetimeFigureOut">
              <a:rPr lang="en-IN" smtClean="0"/>
              <a:t>01-01-2016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3527-7AF6-455B-A0AE-CB6157BD09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504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8F2-D8CF-4817-B189-47752D2C746A}" type="datetimeFigureOut">
              <a:rPr lang="en-IN" smtClean="0"/>
              <a:t>01-01-2016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3527-7AF6-455B-A0AE-CB6157BD09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47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8F2-D8CF-4817-B189-47752D2C746A}" type="datetimeFigureOut">
              <a:rPr lang="en-IN" smtClean="0"/>
              <a:t>01-01-2016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3527-7AF6-455B-A0AE-CB6157BD09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170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8F2-D8CF-4817-B189-47752D2C746A}" type="datetimeFigureOut">
              <a:rPr lang="en-IN" smtClean="0"/>
              <a:t>01-01-2016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3527-7AF6-455B-A0AE-CB6157BD09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27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8F2-D8CF-4817-B189-47752D2C746A}" type="datetimeFigureOut">
              <a:rPr lang="en-IN" smtClean="0"/>
              <a:t>01-01-2016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3527-7AF6-455B-A0AE-CB6157BD09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885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8F2-D8CF-4817-B189-47752D2C746A}" type="datetimeFigureOut">
              <a:rPr lang="en-IN" smtClean="0"/>
              <a:t>01-01-2016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3527-7AF6-455B-A0AE-CB6157BD09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03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8F2-D8CF-4817-B189-47752D2C746A}" type="datetimeFigureOut">
              <a:rPr lang="en-IN" smtClean="0"/>
              <a:t>01-01-2016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3527-7AF6-455B-A0AE-CB6157BD09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507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8F2-D8CF-4817-B189-47752D2C746A}" type="datetimeFigureOut">
              <a:rPr lang="en-IN" smtClean="0"/>
              <a:t>01-01-2016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3527-7AF6-455B-A0AE-CB6157BD09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16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8F2-D8CF-4817-B189-47752D2C746A}" type="datetimeFigureOut">
              <a:rPr lang="en-IN" smtClean="0"/>
              <a:t>01-01-2016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3527-7AF6-455B-A0AE-CB6157BD09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09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8F2-D8CF-4817-B189-47752D2C746A}" type="datetimeFigureOut">
              <a:rPr lang="en-IN" smtClean="0"/>
              <a:t>01-01-2016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3527-7AF6-455B-A0AE-CB6157BD09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28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8F2-D8CF-4817-B189-47752D2C746A}" type="datetimeFigureOut">
              <a:rPr lang="en-IN" smtClean="0"/>
              <a:t>01-01-2016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3527-7AF6-455B-A0AE-CB6157BD09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527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58F2-D8CF-4817-B189-47752D2C746A}" type="datetimeFigureOut">
              <a:rPr lang="en-IN" smtClean="0"/>
              <a:t>01-01-2016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33527-7AF6-455B-A0AE-CB6157BD09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458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 of Polygon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8 – Chapter 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598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Trapezium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</a:t>
            </a:r>
            <a:r>
              <a:rPr lang="en-IN" b="1" dirty="0" smtClean="0"/>
              <a:t>trapezium</a:t>
            </a:r>
            <a:r>
              <a:rPr lang="en-IN" dirty="0" smtClean="0"/>
              <a:t>, also known as a </a:t>
            </a:r>
            <a:r>
              <a:rPr lang="en-IN" b="1" dirty="0" smtClean="0"/>
              <a:t>trapezoid</a:t>
            </a:r>
            <a:r>
              <a:rPr lang="en-IN" dirty="0" smtClean="0"/>
              <a:t>, is a quadrilateral in which a pair of sides are parallel, but the other pair of opposite sides are non-parallel. The area of a trapezium is computed with the following formula: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3100388"/>
            <a:ext cx="4152900" cy="3076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837" y="3773511"/>
            <a:ext cx="4922545" cy="759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961" y="3638574"/>
            <a:ext cx="332490" cy="605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243" y="4153337"/>
            <a:ext cx="332490" cy="6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6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688" y="1449868"/>
            <a:ext cx="7513883" cy="43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1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04" y="434760"/>
            <a:ext cx="4623448" cy="58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0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482" y="1458868"/>
            <a:ext cx="9027358" cy="41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5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470" y="458481"/>
            <a:ext cx="4861775" cy="56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3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0" t="3033" r="14078"/>
          <a:stretch/>
        </p:blipFill>
        <p:spPr>
          <a:xfrm>
            <a:off x="1418115" y="579549"/>
            <a:ext cx="8743316" cy="5597414"/>
          </a:xfrm>
        </p:spPr>
      </p:pic>
    </p:spTree>
    <p:extLst>
      <p:ext uri="{BB962C8B-B14F-4D97-AF65-F5344CB8AC3E}">
        <p14:creationId xmlns:p14="http://schemas.microsoft.com/office/powerpoint/2010/main" val="325009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5695" r="1562" b="7879"/>
          <a:stretch/>
        </p:blipFill>
        <p:spPr>
          <a:xfrm>
            <a:off x="1751527" y="1622737"/>
            <a:ext cx="8577329" cy="3760631"/>
          </a:xfrm>
        </p:spPr>
      </p:pic>
    </p:spTree>
    <p:extLst>
      <p:ext uri="{BB962C8B-B14F-4D97-AF65-F5344CB8AC3E}">
        <p14:creationId xmlns:p14="http://schemas.microsoft.com/office/powerpoint/2010/main" val="669953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58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Area of Polygon</vt:lpstr>
      <vt:lpstr>Area of Trapezium</vt:lpstr>
      <vt:lpstr>Example 1</vt:lpstr>
      <vt:lpstr>PowerPoint Presentation</vt:lpstr>
      <vt:lpstr>Example 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of Polygon</dc:title>
  <dc:creator>HP</dc:creator>
  <cp:lastModifiedBy>HP</cp:lastModifiedBy>
  <cp:revision>5</cp:revision>
  <dcterms:created xsi:type="dcterms:W3CDTF">2020-06-25T12:31:32Z</dcterms:created>
  <dcterms:modified xsi:type="dcterms:W3CDTF">2015-12-31T18:35:55Z</dcterms:modified>
</cp:coreProperties>
</file>